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5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9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Masters/slideMaster1.xml" ContentType="application/vnd.openxmlformats-officedocument.presentationml.slideMaster+xml"/>
  <Default Extension="bin" ContentType="application/vnd.openxmlformats-officedocument.presentationml.printerSettings"/>
  <Default Extension="rels" ContentType="application/vnd.openxmlformats-package.relationships+xml"/>
  <Override PartName="/ppt/slides/slide6.xml" ContentType="application/vnd.openxmlformats-officedocument.presentationml.slide+xml"/>
  <Default Extension="pdf" ContentType="application/pdf"/>
  <Default Extension="pict" ContentType="image/pict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normalViewPr showOutlineIcons="0">
    <p:restoredLeft sz="15620"/>
    <p:restoredTop sz="94660"/>
  </p:normalViewPr>
  <p:slideViewPr>
    <p:cSldViewPr snapToObjects="1">
      <p:cViewPr varScale="1">
        <p:scale>
          <a:sx n="98" d="100"/>
          <a:sy n="98" d="100"/>
        </p:scale>
        <p:origin x="-640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10" Type="http://schemas.openxmlformats.org/officeDocument/2006/relationships/presProps" Target="presProps.xml"/><Relationship Id="rId5" Type="http://schemas.openxmlformats.org/officeDocument/2006/relationships/slide" Target="slides/slide4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printerSettings" Target="printerSettings/printerSettings1.bin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416E3-EA93-1649-9784-BEED1E04FC92}" type="datetimeFigureOut">
              <a:rPr lang="en-US" smtClean="0"/>
              <a:pPr/>
              <a:t>3/1/09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C6AE6-FFC0-6C4E-A131-CB2AEFF686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416E3-EA93-1649-9784-BEED1E04FC92}" type="datetimeFigureOut">
              <a:rPr lang="en-US" smtClean="0"/>
              <a:pPr/>
              <a:t>3/1/09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C6AE6-FFC0-6C4E-A131-CB2AEFF686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416E3-EA93-1649-9784-BEED1E04FC92}" type="datetimeFigureOut">
              <a:rPr lang="en-US" smtClean="0"/>
              <a:pPr/>
              <a:t>3/1/09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C6AE6-FFC0-6C4E-A131-CB2AEFF686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416E3-EA93-1649-9784-BEED1E04FC92}" type="datetimeFigureOut">
              <a:rPr lang="en-US" smtClean="0"/>
              <a:pPr/>
              <a:t>3/1/09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C6AE6-FFC0-6C4E-A131-CB2AEFF686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416E3-EA93-1649-9784-BEED1E04FC92}" type="datetimeFigureOut">
              <a:rPr lang="en-US" smtClean="0"/>
              <a:pPr/>
              <a:t>3/1/09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C6AE6-FFC0-6C4E-A131-CB2AEFF686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416E3-EA93-1649-9784-BEED1E04FC92}" type="datetimeFigureOut">
              <a:rPr lang="en-US" smtClean="0"/>
              <a:pPr/>
              <a:t>3/1/09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C6AE6-FFC0-6C4E-A131-CB2AEFF686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416E3-EA93-1649-9784-BEED1E04FC92}" type="datetimeFigureOut">
              <a:rPr lang="en-US" smtClean="0"/>
              <a:pPr/>
              <a:t>3/1/09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C6AE6-FFC0-6C4E-A131-CB2AEFF686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416E3-EA93-1649-9784-BEED1E04FC92}" type="datetimeFigureOut">
              <a:rPr lang="en-US" smtClean="0"/>
              <a:pPr/>
              <a:t>3/1/09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C6AE6-FFC0-6C4E-A131-CB2AEFF686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416E3-EA93-1649-9784-BEED1E04FC92}" type="datetimeFigureOut">
              <a:rPr lang="en-US" smtClean="0"/>
              <a:pPr/>
              <a:t>3/1/09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C6AE6-FFC0-6C4E-A131-CB2AEFF686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416E3-EA93-1649-9784-BEED1E04FC92}" type="datetimeFigureOut">
              <a:rPr lang="en-US" smtClean="0"/>
              <a:pPr/>
              <a:t>3/1/09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C6AE6-FFC0-6C4E-A131-CB2AEFF686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9416E3-EA93-1649-9784-BEED1E04FC92}" type="datetimeFigureOut">
              <a:rPr lang="en-US" smtClean="0"/>
              <a:pPr/>
              <a:t>3/1/09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FC6AE6-FFC0-6C4E-A131-CB2AEFF68688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solidFill>
          <a:srgbClr val="00009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9416E3-EA93-1649-9784-BEED1E04FC92}" type="datetimeFigureOut">
              <a:rPr lang="en-US" smtClean="0"/>
              <a:pPr/>
              <a:t>3/1/09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FC6AE6-FFC0-6C4E-A131-CB2AEFF68688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r:id="rId1"/>
    <p:sldLayoutId r:id="rId2"/>
    <p:sldLayoutId r:id="rId3"/>
    <p:sldLayoutId r:id="rId4"/>
    <p:sldLayoutId r:id="rId5"/>
    <p:sldLayoutId r:id="rId6"/>
    <p:sldLayoutId r:id="rId7"/>
    <p:sldLayoutId r:id="rId8"/>
    <p:sldLayoutId r:id="rId9"/>
    <p:sldLayoutId r:id="rId10"/>
    <p:sldLayoutId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image" Target="../media/image2.pdf"/><Relationship Id="rId5" Type="http://schemas.openxmlformats.org/officeDocument/2006/relationships/image" Target="../media/image4.png"/><Relationship Id="rId7" Type="http://schemas.openxmlformats.org/officeDocument/2006/relationships/image" Target="../media/image6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df"/><Relationship Id="rId3" Type="http://schemas.openxmlformats.org/officeDocument/2006/relationships/image" Target="../media/image2.png"/><Relationship Id="rId6" Type="http://schemas.openxmlformats.org/officeDocument/2006/relationships/image" Target="../media/image3.pdf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image" Target="../media/image6.pdf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.pdf"/><Relationship Id="rId3" Type="http://schemas.openxmlformats.org/officeDocument/2006/relationships/image" Target="../media/image5.png"/><Relationship Id="rId5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ict"/><Relationship Id="rId3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df"/><Relationship Id="rId3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df"/><Relationship Id="rId3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df"/><Relationship Id="rId3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df"/><Relationship Id="rId3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2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981200" y="762000"/>
            <a:ext cx="7340600" cy="85090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4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177800" y="2159000"/>
            <a:ext cx="8788400" cy="46228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mc:AlternateContent xmlns:ma="http://schemas.microsoft.com/office/mac/drawingml/2008/main">
          <mc:Choice Requires="ma">
            <p:blipFill>
              <a:blip r:embed="rId6"/>
              <a:stretch>
                <a:fillRect/>
              </a:stretch>
            </p:blipFill>
          </mc:Choice>
          <mc:Fallback xmlns:p="http://schemas.openxmlformats.org/presentationml/2006/main" xmlns:mv="urn:schemas-microsoft-com:mac:vml" xmlns:mc="http://schemas.openxmlformats.org/markup-compatibility/2006" xmlns:r="http://schemas.openxmlformats.org/officeDocument/2006/relationships" xmlns:a="http://schemas.openxmlformats.org/drawingml/2006/main" xmlns="">
            <p:blipFill>
              <a:blip r:embed="rId7"/>
              <a:stretch>
                <a:fillRect/>
              </a:stretch>
            </p:blipFill>
          </mc:Fallback>
        </mc:AlternateContent>
        <p:spPr>
          <a:xfrm>
            <a:off x="88900" y="762000"/>
            <a:ext cx="1625600" cy="1397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990600" y="609600"/>
            <a:ext cx="2857500" cy="3886200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4"/>
              <a:stretch>
                <a:fillRect/>
              </a:stretch>
            </p:blipFill>
          </mc:Choice>
          <mc:Fallback>
            <p:blipFill>
              <a:blip r:embed="rId5"/>
              <a:stretch>
                <a:fillRect/>
              </a:stretch>
            </p:blipFill>
          </mc:Fallback>
        </mc:AlternateContent>
        <p:spPr>
          <a:xfrm>
            <a:off x="4724400" y="4114800"/>
            <a:ext cx="4038600" cy="26543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572000" y="1295400"/>
            <a:ext cx="3962399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err="1" smtClean="0">
                <a:latin typeface="Comic Sans MS"/>
              </a:rPr>
              <a:t>Barack</a:t>
            </a:r>
            <a:r>
              <a:rPr lang="en-US" sz="2400" b="1" dirty="0" smtClean="0">
                <a:latin typeface="Comic Sans MS"/>
              </a:rPr>
              <a:t> </a:t>
            </a:r>
            <a:r>
              <a:rPr lang="en-US" sz="2400" b="1" dirty="0" err="1" smtClean="0">
                <a:latin typeface="Comic Sans MS"/>
              </a:rPr>
              <a:t>Obama</a:t>
            </a:r>
            <a:r>
              <a:rPr lang="en-US" sz="2400" b="1" dirty="0" smtClean="0">
                <a:latin typeface="Comic Sans MS"/>
              </a:rPr>
              <a:t> is the 44</a:t>
            </a:r>
            <a:r>
              <a:rPr lang="en-US" sz="2400" b="1" baseline="30000" dirty="0" smtClean="0">
                <a:latin typeface="Comic Sans MS"/>
              </a:rPr>
              <a:t>th</a:t>
            </a:r>
            <a:r>
              <a:rPr lang="en-US" sz="2400" b="1" dirty="0" smtClean="0">
                <a:latin typeface="Comic Sans MS"/>
              </a:rPr>
              <a:t> President of the United States.  He lives in the White House.</a:t>
            </a:r>
            <a:endParaRPr lang="en-US" sz="2400" b="1" dirty="0">
              <a:latin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1790700" y="152400"/>
            <a:ext cx="5829300" cy="60579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762000" y="5943600"/>
            <a:ext cx="18947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Comic Sans MS"/>
              </a:rPr>
              <a:t>The Capital</a:t>
            </a:r>
            <a:endParaRPr lang="en-US" sz="2400" b="1" dirty="0">
              <a:latin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57200" y="882650"/>
            <a:ext cx="8229600" cy="5092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412750" y="152400"/>
            <a:ext cx="8318500" cy="5740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2133600" y="152400"/>
            <a:ext cx="5029200" cy="599635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929635" y="6243935"/>
            <a:ext cx="354736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Comic Sans MS"/>
              </a:rPr>
              <a:t>The Statue of Liberty</a:t>
            </a:r>
            <a:endParaRPr lang="en-US" sz="2400" b="1" dirty="0">
              <a:latin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mc:AlternateContent>
          <mc:Choice xmlns:ma="http://schemas.microsoft.com/office/mac/drawingml/2008/main" Requires="ma">
            <p:blipFill>
              <a:blip r:embed="rId2"/>
              <a:stretch>
                <a:fillRect/>
              </a:stretch>
            </p:blipFill>
          </mc:Choice>
          <mc:Fallback>
            <p:blipFill>
              <a:blip r:embed="rId3"/>
              <a:stretch>
                <a:fillRect/>
              </a:stretch>
            </p:blipFill>
          </mc:Fallback>
        </mc:AlternateContent>
        <p:spPr>
          <a:xfrm>
            <a:off x="914400" y="88066"/>
            <a:ext cx="7385050" cy="585553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517320" y="6167735"/>
            <a:ext cx="227388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Comic Sans MS"/>
              </a:rPr>
              <a:t>Mt. Rushmore</a:t>
            </a:r>
            <a:endParaRPr lang="en-US" sz="2400" b="1" dirty="0">
              <a:latin typeface="Comic Sans M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27</Words>
  <Application>Microsoft Macintosh PowerPoint</Application>
  <PresentationFormat>On-screen Show (4:3)</PresentationFormat>
  <Paragraphs>4</Paragraphs>
  <Slides>7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Slide 1</vt:lpstr>
      <vt:lpstr>Slide 2</vt:lpstr>
      <vt:lpstr>Slide 3</vt:lpstr>
      <vt:lpstr>Slide 4</vt:lpstr>
      <vt:lpstr>Slide 5</vt:lpstr>
      <vt:lpstr>Slide 6</vt:lpstr>
      <vt:lpstr>Slide 7</vt:lpstr>
    </vt:vector>
  </TitlesOfParts>
  <Company>Shelby County Schools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Shelby County Schools</dc:creator>
  <cp:lastModifiedBy>Shelby County Schools</cp:lastModifiedBy>
  <cp:revision>4</cp:revision>
  <dcterms:created xsi:type="dcterms:W3CDTF">2009-03-01T20:11:25Z</dcterms:created>
  <dcterms:modified xsi:type="dcterms:W3CDTF">2009-03-01T20:24:23Z</dcterms:modified>
</cp:coreProperties>
</file>